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7"/>
  </p:notesMasterIdLst>
  <p:sldIdLst>
    <p:sldId id="256" r:id="rId5"/>
    <p:sldId id="269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744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6F34A-F007-704E-8E19-494DDC78BA37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ECF892-898A-4B42-8808-F5D6150759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7314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8/4/19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 flipH="1">
            <a:off x="5187474" y="0"/>
            <a:ext cx="3956522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98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8/4/19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0"/>
            <a:ext cx="9166679" cy="51705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" y="2580193"/>
            <a:ext cx="9166679" cy="214790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69863"/>
            <a:r>
              <a:rPr lang="en-US" sz="2400" b="1" dirty="0" smtClean="0">
                <a:solidFill>
                  <a:schemeClr val="tx1"/>
                </a:solidFill>
              </a:rPr>
              <a:t>DSI Project 5: NLT Project</a:t>
            </a:r>
            <a:endParaRPr lang="en-US" sz="2400" b="1" dirty="0">
              <a:solidFill>
                <a:schemeClr val="tx1"/>
              </a:solidFill>
            </a:endParaRPr>
          </a:p>
          <a:p>
            <a:pPr marL="169863"/>
            <a:r>
              <a:rPr lang="en-US" sz="3800" b="1" dirty="0">
                <a:solidFill>
                  <a:schemeClr val="tx1"/>
                </a:solidFill>
              </a:rPr>
              <a:t>Post-Disaster </a:t>
            </a:r>
            <a:r>
              <a:rPr lang="en-US" sz="3800" b="1" dirty="0" smtClean="0">
                <a:solidFill>
                  <a:schemeClr val="tx1"/>
                </a:solidFill>
              </a:rPr>
              <a:t>Damage Assessment Tools</a:t>
            </a:r>
          </a:p>
          <a:p>
            <a:pPr marL="169863"/>
            <a:endParaRPr lang="en-US" sz="3000" dirty="0">
              <a:solidFill>
                <a:schemeClr val="tx1"/>
              </a:solidFill>
            </a:endParaRPr>
          </a:p>
          <a:p>
            <a:pPr marL="169863"/>
            <a:r>
              <a:rPr lang="en-US" sz="2600" dirty="0" smtClean="0">
                <a:solidFill>
                  <a:schemeClr val="tx1"/>
                </a:solidFill>
              </a:rPr>
              <a:t>Sade </a:t>
            </a:r>
            <a:r>
              <a:rPr lang="en-US" sz="2600" dirty="0" err="1" smtClean="0">
                <a:solidFill>
                  <a:schemeClr val="tx1"/>
                </a:solidFill>
              </a:rPr>
              <a:t>Ekulona</a:t>
            </a:r>
            <a:r>
              <a:rPr lang="en-US" sz="2600" dirty="0" smtClean="0">
                <a:solidFill>
                  <a:schemeClr val="tx1"/>
                </a:solidFill>
              </a:rPr>
              <a:t>, Nick Minaie, Jeremy </a:t>
            </a:r>
            <a:r>
              <a:rPr lang="en-US" sz="2600" dirty="0" err="1" smtClean="0">
                <a:solidFill>
                  <a:schemeClr val="tx1"/>
                </a:solidFill>
              </a:rPr>
              <a:t>Opacich</a:t>
            </a:r>
            <a:r>
              <a:rPr lang="en-US" sz="2600" dirty="0" smtClean="0">
                <a:solidFill>
                  <a:schemeClr val="tx1"/>
                </a:solidFill>
              </a:rPr>
              <a:t>, Andrew </a:t>
            </a:r>
            <a:r>
              <a:rPr lang="en-US" sz="2600" dirty="0" err="1" smtClean="0">
                <a:solidFill>
                  <a:schemeClr val="tx1"/>
                </a:solidFill>
              </a:rPr>
              <a:t>Picart</a:t>
            </a:r>
            <a:r>
              <a:rPr lang="en-US" sz="2600" dirty="0" smtClean="0">
                <a:solidFill>
                  <a:schemeClr val="tx1"/>
                </a:solidFill>
              </a:rPr>
              <a:t> </a:t>
            </a:r>
            <a:endParaRPr lang="en-US" sz="2600" dirty="0">
              <a:solidFill>
                <a:schemeClr val="tx1"/>
              </a:solidFill>
            </a:endParaRPr>
          </a:p>
          <a:p>
            <a:pPr marL="169863"/>
            <a:r>
              <a:rPr lang="en-US" dirty="0" smtClean="0">
                <a:solidFill>
                  <a:schemeClr val="tx1"/>
                </a:solidFill>
              </a:rPr>
              <a:t>DSI</a:t>
            </a:r>
            <a:r>
              <a:rPr lang="en-US" dirty="0">
                <a:solidFill>
                  <a:schemeClr val="tx1"/>
                </a:solidFill>
              </a:rPr>
              <a:t>-8, August 2019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9892" y="-158797"/>
            <a:ext cx="1756616" cy="175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515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 of the Web-PDA</a:t>
            </a:r>
            <a:endParaRPr lang="en-US" dirty="0"/>
          </a:p>
        </p:txBody>
      </p:sp>
      <p:pic>
        <p:nvPicPr>
          <p:cNvPr id="3" name="PDA_dem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5048" y="904115"/>
            <a:ext cx="7390190" cy="405690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2169" y="205979"/>
            <a:ext cx="841457" cy="59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301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1195</TotalTime>
  <Words>35</Words>
  <Application>Microsoft Macintosh PowerPoint</Application>
  <PresentationFormat>On-screen Show (16:9)</PresentationFormat>
  <Paragraphs>6</Paragraphs>
  <Slides>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Demo of the Web-PDA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Nick Minaie</cp:lastModifiedBy>
  <cp:revision>93</cp:revision>
  <dcterms:created xsi:type="dcterms:W3CDTF">2010-04-12T23:12:02Z</dcterms:created>
  <dcterms:modified xsi:type="dcterms:W3CDTF">2019-08-04T18:36:03Z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